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2649200" cy="50577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8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1150" y="827743"/>
            <a:ext cx="9486900" cy="1760855"/>
          </a:xfrm>
        </p:spPr>
        <p:txBody>
          <a:bodyPr anchor="b"/>
          <a:lstStyle>
            <a:lvl1pPr algn="ctr">
              <a:defRPr sz="44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1150" y="2656503"/>
            <a:ext cx="9486900" cy="1221124"/>
          </a:xfrm>
        </p:spPr>
        <p:txBody>
          <a:bodyPr/>
          <a:lstStyle>
            <a:lvl1pPr marL="0" indent="0" algn="ctr">
              <a:buNone/>
              <a:defRPr sz="1770"/>
            </a:lvl1pPr>
            <a:lvl2pPr marL="337185" indent="0" algn="ctr">
              <a:buNone/>
              <a:defRPr sz="1475"/>
            </a:lvl2pPr>
            <a:lvl3pPr marL="674370" indent="0" algn="ctr">
              <a:buNone/>
              <a:defRPr sz="1328"/>
            </a:lvl3pPr>
            <a:lvl4pPr marL="1011555" indent="0" algn="ctr">
              <a:buNone/>
              <a:defRPr sz="1180"/>
            </a:lvl4pPr>
            <a:lvl5pPr marL="1348740" indent="0" algn="ctr">
              <a:buNone/>
              <a:defRPr sz="1180"/>
            </a:lvl5pPr>
            <a:lvl6pPr marL="1685925" indent="0" algn="ctr">
              <a:buNone/>
              <a:defRPr sz="1180"/>
            </a:lvl6pPr>
            <a:lvl7pPr marL="2023110" indent="0" algn="ctr">
              <a:buNone/>
              <a:defRPr sz="1180"/>
            </a:lvl7pPr>
            <a:lvl8pPr marL="2360295" indent="0" algn="ctr">
              <a:buNone/>
              <a:defRPr sz="1180"/>
            </a:lvl8pPr>
            <a:lvl9pPr marL="2697480" indent="0" algn="ctr">
              <a:buNone/>
              <a:defRPr sz="11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11ADF-1924-4EEC-8FD8-C3D40864D1DA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A130-BB69-40D2-8A68-6F6389202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061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11ADF-1924-4EEC-8FD8-C3D40864D1DA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A130-BB69-40D2-8A68-6F6389202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628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044" y="1260932"/>
            <a:ext cx="10909935" cy="2103894"/>
          </a:xfrm>
        </p:spPr>
        <p:txBody>
          <a:bodyPr anchor="b"/>
          <a:lstStyle>
            <a:lvl1pPr>
              <a:defRPr sz="44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3044" y="3384729"/>
            <a:ext cx="10909935" cy="1106388"/>
          </a:xfrm>
        </p:spPr>
        <p:txBody>
          <a:bodyPr/>
          <a:lstStyle>
            <a:lvl1pPr marL="0" indent="0">
              <a:buNone/>
              <a:defRPr sz="1770">
                <a:solidFill>
                  <a:schemeClr val="tx1">
                    <a:tint val="75000"/>
                  </a:schemeClr>
                </a:solidFill>
              </a:defRPr>
            </a:lvl1pPr>
            <a:lvl2pPr marL="337185" indent="0">
              <a:buNone/>
              <a:defRPr sz="1475">
                <a:solidFill>
                  <a:schemeClr val="tx1">
                    <a:tint val="75000"/>
                  </a:schemeClr>
                </a:solidFill>
              </a:defRPr>
            </a:lvl2pPr>
            <a:lvl3pPr marL="674370" indent="0">
              <a:buNone/>
              <a:defRPr sz="1328">
                <a:solidFill>
                  <a:schemeClr val="tx1">
                    <a:tint val="75000"/>
                  </a:schemeClr>
                </a:solidFill>
              </a:defRPr>
            </a:lvl3pPr>
            <a:lvl4pPr marL="1011555" indent="0">
              <a:buNone/>
              <a:defRPr sz="1180">
                <a:solidFill>
                  <a:schemeClr val="tx1">
                    <a:tint val="75000"/>
                  </a:schemeClr>
                </a:solidFill>
              </a:defRPr>
            </a:lvl4pPr>
            <a:lvl5pPr marL="1348740" indent="0">
              <a:buNone/>
              <a:defRPr sz="1180">
                <a:solidFill>
                  <a:schemeClr val="tx1">
                    <a:tint val="75000"/>
                  </a:schemeClr>
                </a:solidFill>
              </a:defRPr>
            </a:lvl5pPr>
            <a:lvl6pPr marL="1685925" indent="0">
              <a:buNone/>
              <a:defRPr sz="1180">
                <a:solidFill>
                  <a:schemeClr val="tx1">
                    <a:tint val="75000"/>
                  </a:schemeClr>
                </a:solidFill>
              </a:defRPr>
            </a:lvl6pPr>
            <a:lvl7pPr marL="2023110" indent="0">
              <a:buNone/>
              <a:defRPr sz="1180">
                <a:solidFill>
                  <a:schemeClr val="tx1">
                    <a:tint val="75000"/>
                  </a:schemeClr>
                </a:solidFill>
              </a:defRPr>
            </a:lvl7pPr>
            <a:lvl8pPr marL="2360295" indent="0">
              <a:buNone/>
              <a:defRPr sz="1180">
                <a:solidFill>
                  <a:schemeClr val="tx1">
                    <a:tint val="75000"/>
                  </a:schemeClr>
                </a:solidFill>
              </a:defRPr>
            </a:lvl8pPr>
            <a:lvl9pPr marL="2697480" indent="0">
              <a:buNone/>
              <a:defRPr sz="11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11ADF-1924-4EEC-8FD8-C3D40864D1DA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A130-BB69-40D2-8A68-6F6389202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379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9633" y="1346398"/>
            <a:ext cx="5375910" cy="32091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3658" y="1346398"/>
            <a:ext cx="5375910" cy="32091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11ADF-1924-4EEC-8FD8-C3D40864D1DA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A130-BB69-40D2-8A68-6F6389202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905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280" y="269280"/>
            <a:ext cx="10909935" cy="97760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1281" y="1239858"/>
            <a:ext cx="5351204" cy="607635"/>
          </a:xfrm>
        </p:spPr>
        <p:txBody>
          <a:bodyPr anchor="b"/>
          <a:lstStyle>
            <a:lvl1pPr marL="0" indent="0">
              <a:buNone/>
              <a:defRPr sz="1770" b="1"/>
            </a:lvl1pPr>
            <a:lvl2pPr marL="337185" indent="0">
              <a:buNone/>
              <a:defRPr sz="1475" b="1"/>
            </a:lvl2pPr>
            <a:lvl3pPr marL="674370" indent="0">
              <a:buNone/>
              <a:defRPr sz="1328" b="1"/>
            </a:lvl3pPr>
            <a:lvl4pPr marL="1011555" indent="0">
              <a:buNone/>
              <a:defRPr sz="1180" b="1"/>
            </a:lvl4pPr>
            <a:lvl5pPr marL="1348740" indent="0">
              <a:buNone/>
              <a:defRPr sz="1180" b="1"/>
            </a:lvl5pPr>
            <a:lvl6pPr marL="1685925" indent="0">
              <a:buNone/>
              <a:defRPr sz="1180" b="1"/>
            </a:lvl6pPr>
            <a:lvl7pPr marL="2023110" indent="0">
              <a:buNone/>
              <a:defRPr sz="1180" b="1"/>
            </a:lvl7pPr>
            <a:lvl8pPr marL="2360295" indent="0">
              <a:buNone/>
              <a:defRPr sz="1180" b="1"/>
            </a:lvl8pPr>
            <a:lvl9pPr marL="2697480" indent="0">
              <a:buNone/>
              <a:defRPr sz="11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71281" y="1847493"/>
            <a:ext cx="5351204" cy="27173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3657" y="1239858"/>
            <a:ext cx="5377558" cy="607635"/>
          </a:xfrm>
        </p:spPr>
        <p:txBody>
          <a:bodyPr anchor="b"/>
          <a:lstStyle>
            <a:lvl1pPr marL="0" indent="0">
              <a:buNone/>
              <a:defRPr sz="1770" b="1"/>
            </a:lvl1pPr>
            <a:lvl2pPr marL="337185" indent="0">
              <a:buNone/>
              <a:defRPr sz="1475" b="1"/>
            </a:lvl2pPr>
            <a:lvl3pPr marL="674370" indent="0">
              <a:buNone/>
              <a:defRPr sz="1328" b="1"/>
            </a:lvl3pPr>
            <a:lvl4pPr marL="1011555" indent="0">
              <a:buNone/>
              <a:defRPr sz="1180" b="1"/>
            </a:lvl4pPr>
            <a:lvl5pPr marL="1348740" indent="0">
              <a:buNone/>
              <a:defRPr sz="1180" b="1"/>
            </a:lvl5pPr>
            <a:lvl6pPr marL="1685925" indent="0">
              <a:buNone/>
              <a:defRPr sz="1180" b="1"/>
            </a:lvl6pPr>
            <a:lvl7pPr marL="2023110" indent="0">
              <a:buNone/>
              <a:defRPr sz="1180" b="1"/>
            </a:lvl7pPr>
            <a:lvl8pPr marL="2360295" indent="0">
              <a:buNone/>
              <a:defRPr sz="1180" b="1"/>
            </a:lvl8pPr>
            <a:lvl9pPr marL="2697480" indent="0">
              <a:buNone/>
              <a:defRPr sz="11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03657" y="1847493"/>
            <a:ext cx="5377558" cy="27173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11ADF-1924-4EEC-8FD8-C3D40864D1DA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A130-BB69-40D2-8A68-6F6389202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689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11ADF-1924-4EEC-8FD8-C3D40864D1DA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A130-BB69-40D2-8A68-6F6389202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55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11ADF-1924-4EEC-8FD8-C3D40864D1DA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A130-BB69-40D2-8A68-6F6389202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298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281" y="337185"/>
            <a:ext cx="4079696" cy="1180148"/>
          </a:xfrm>
        </p:spPr>
        <p:txBody>
          <a:bodyPr anchor="b"/>
          <a:lstStyle>
            <a:lvl1pPr>
              <a:defRPr sz="2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7557" y="728227"/>
            <a:ext cx="6403658" cy="3594298"/>
          </a:xfrm>
        </p:spPr>
        <p:txBody>
          <a:bodyPr/>
          <a:lstStyle>
            <a:lvl1pPr>
              <a:defRPr sz="2360"/>
            </a:lvl1pPr>
            <a:lvl2pPr>
              <a:defRPr sz="2065"/>
            </a:lvl2pPr>
            <a:lvl3pPr>
              <a:defRPr sz="1770"/>
            </a:lvl3pPr>
            <a:lvl4pPr>
              <a:defRPr sz="1475"/>
            </a:lvl4pPr>
            <a:lvl5pPr>
              <a:defRPr sz="1475"/>
            </a:lvl5pPr>
            <a:lvl6pPr>
              <a:defRPr sz="1475"/>
            </a:lvl6pPr>
            <a:lvl7pPr>
              <a:defRPr sz="1475"/>
            </a:lvl7pPr>
            <a:lvl8pPr>
              <a:defRPr sz="1475"/>
            </a:lvl8pPr>
            <a:lvl9pPr>
              <a:defRPr sz="14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1281" y="1517333"/>
            <a:ext cx="4079696" cy="2811046"/>
          </a:xfrm>
        </p:spPr>
        <p:txBody>
          <a:bodyPr/>
          <a:lstStyle>
            <a:lvl1pPr marL="0" indent="0">
              <a:buNone/>
              <a:defRPr sz="1180"/>
            </a:lvl1pPr>
            <a:lvl2pPr marL="337185" indent="0">
              <a:buNone/>
              <a:defRPr sz="1033"/>
            </a:lvl2pPr>
            <a:lvl3pPr marL="674370" indent="0">
              <a:buNone/>
              <a:defRPr sz="885"/>
            </a:lvl3pPr>
            <a:lvl4pPr marL="1011555" indent="0">
              <a:buNone/>
              <a:defRPr sz="738"/>
            </a:lvl4pPr>
            <a:lvl5pPr marL="1348740" indent="0">
              <a:buNone/>
              <a:defRPr sz="738"/>
            </a:lvl5pPr>
            <a:lvl6pPr marL="1685925" indent="0">
              <a:buNone/>
              <a:defRPr sz="738"/>
            </a:lvl6pPr>
            <a:lvl7pPr marL="2023110" indent="0">
              <a:buNone/>
              <a:defRPr sz="738"/>
            </a:lvl7pPr>
            <a:lvl8pPr marL="2360295" indent="0">
              <a:buNone/>
              <a:defRPr sz="738"/>
            </a:lvl8pPr>
            <a:lvl9pPr marL="2697480" indent="0">
              <a:buNone/>
              <a:defRPr sz="73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11ADF-1924-4EEC-8FD8-C3D40864D1DA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A130-BB69-40D2-8A68-6F6389202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84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281" y="337185"/>
            <a:ext cx="4079696" cy="1180148"/>
          </a:xfrm>
        </p:spPr>
        <p:txBody>
          <a:bodyPr anchor="b"/>
          <a:lstStyle>
            <a:lvl1pPr>
              <a:defRPr sz="2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77557" y="728227"/>
            <a:ext cx="6403658" cy="3594298"/>
          </a:xfrm>
        </p:spPr>
        <p:txBody>
          <a:bodyPr anchor="t"/>
          <a:lstStyle>
            <a:lvl1pPr marL="0" indent="0">
              <a:buNone/>
              <a:defRPr sz="2360"/>
            </a:lvl1pPr>
            <a:lvl2pPr marL="337185" indent="0">
              <a:buNone/>
              <a:defRPr sz="2065"/>
            </a:lvl2pPr>
            <a:lvl3pPr marL="674370" indent="0">
              <a:buNone/>
              <a:defRPr sz="1770"/>
            </a:lvl3pPr>
            <a:lvl4pPr marL="1011555" indent="0">
              <a:buNone/>
              <a:defRPr sz="1475"/>
            </a:lvl4pPr>
            <a:lvl5pPr marL="1348740" indent="0">
              <a:buNone/>
              <a:defRPr sz="1475"/>
            </a:lvl5pPr>
            <a:lvl6pPr marL="1685925" indent="0">
              <a:buNone/>
              <a:defRPr sz="1475"/>
            </a:lvl6pPr>
            <a:lvl7pPr marL="2023110" indent="0">
              <a:buNone/>
              <a:defRPr sz="1475"/>
            </a:lvl7pPr>
            <a:lvl8pPr marL="2360295" indent="0">
              <a:buNone/>
              <a:defRPr sz="1475"/>
            </a:lvl8pPr>
            <a:lvl9pPr marL="2697480" indent="0">
              <a:buNone/>
              <a:defRPr sz="147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1281" y="1517333"/>
            <a:ext cx="4079696" cy="2811046"/>
          </a:xfrm>
        </p:spPr>
        <p:txBody>
          <a:bodyPr/>
          <a:lstStyle>
            <a:lvl1pPr marL="0" indent="0">
              <a:buNone/>
              <a:defRPr sz="1180"/>
            </a:lvl1pPr>
            <a:lvl2pPr marL="337185" indent="0">
              <a:buNone/>
              <a:defRPr sz="1033"/>
            </a:lvl2pPr>
            <a:lvl3pPr marL="674370" indent="0">
              <a:buNone/>
              <a:defRPr sz="885"/>
            </a:lvl3pPr>
            <a:lvl4pPr marL="1011555" indent="0">
              <a:buNone/>
              <a:defRPr sz="738"/>
            </a:lvl4pPr>
            <a:lvl5pPr marL="1348740" indent="0">
              <a:buNone/>
              <a:defRPr sz="738"/>
            </a:lvl5pPr>
            <a:lvl6pPr marL="1685925" indent="0">
              <a:buNone/>
              <a:defRPr sz="738"/>
            </a:lvl6pPr>
            <a:lvl7pPr marL="2023110" indent="0">
              <a:buNone/>
              <a:defRPr sz="738"/>
            </a:lvl7pPr>
            <a:lvl8pPr marL="2360295" indent="0">
              <a:buNone/>
              <a:defRPr sz="738"/>
            </a:lvl8pPr>
            <a:lvl9pPr marL="2697480" indent="0">
              <a:buNone/>
              <a:defRPr sz="73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11ADF-1924-4EEC-8FD8-C3D40864D1DA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A130-BB69-40D2-8A68-6F6389202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90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11ADF-1924-4EEC-8FD8-C3D40864D1DA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A130-BB69-40D2-8A68-6F6389202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23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52084" y="269279"/>
            <a:ext cx="2727484" cy="428623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9633" y="269279"/>
            <a:ext cx="8024336" cy="428623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11ADF-1924-4EEC-8FD8-C3D40864D1DA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A130-BB69-40D2-8A68-6F6389202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516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69633" y="269280"/>
            <a:ext cx="10909935" cy="977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9633" y="1346398"/>
            <a:ext cx="10909935" cy="3209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9633" y="4687808"/>
            <a:ext cx="2846070" cy="269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8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11ADF-1924-4EEC-8FD8-C3D40864D1DA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90048" y="4687808"/>
            <a:ext cx="4269105" cy="269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8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33498" y="4687808"/>
            <a:ext cx="2846070" cy="269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8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3A130-BB69-40D2-8A68-6F6389202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210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74370" rtl="0" eaLnBrk="1" latinLnBrk="0" hangingPunct="1">
        <a:lnSpc>
          <a:spcPct val="90000"/>
        </a:lnSpc>
        <a:spcBef>
          <a:spcPct val="0"/>
        </a:spcBef>
        <a:buNone/>
        <a:defRPr sz="32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8593" indent="-168593" algn="l" defTabSz="674370" rtl="0" eaLnBrk="1" latinLnBrk="0" hangingPunct="1">
        <a:lnSpc>
          <a:spcPct val="90000"/>
        </a:lnSpc>
        <a:spcBef>
          <a:spcPts val="738"/>
        </a:spcBef>
        <a:buFont typeface="Arial" panose="020B0604020202020204" pitchFamily="34" charset="0"/>
        <a:buChar char="•"/>
        <a:defRPr sz="2065" kern="1200">
          <a:solidFill>
            <a:schemeClr val="tx1"/>
          </a:solidFill>
          <a:latin typeface="+mn-lt"/>
          <a:ea typeface="+mn-ea"/>
          <a:cs typeface="+mn-cs"/>
        </a:defRPr>
      </a:lvl1pPr>
      <a:lvl2pPr marL="505778" indent="-168593" algn="l" defTabSz="674370" rtl="0" eaLnBrk="1" latinLnBrk="0" hangingPunct="1">
        <a:lnSpc>
          <a:spcPct val="90000"/>
        </a:lnSpc>
        <a:spcBef>
          <a:spcPts val="369"/>
        </a:spcBef>
        <a:buFont typeface="Arial" panose="020B0604020202020204" pitchFamily="34" charset="0"/>
        <a:buChar char="•"/>
        <a:defRPr sz="1770" kern="1200">
          <a:solidFill>
            <a:schemeClr val="tx1"/>
          </a:solidFill>
          <a:latin typeface="+mn-lt"/>
          <a:ea typeface="+mn-ea"/>
          <a:cs typeface="+mn-cs"/>
        </a:defRPr>
      </a:lvl2pPr>
      <a:lvl3pPr marL="842963" indent="-168593" algn="l" defTabSz="674370" rtl="0" eaLnBrk="1" latinLnBrk="0" hangingPunct="1">
        <a:lnSpc>
          <a:spcPct val="90000"/>
        </a:lnSpc>
        <a:spcBef>
          <a:spcPts val="369"/>
        </a:spcBef>
        <a:buFont typeface="Arial" panose="020B0604020202020204" pitchFamily="34" charset="0"/>
        <a:buChar char="•"/>
        <a:defRPr sz="1475" kern="1200">
          <a:solidFill>
            <a:schemeClr val="tx1"/>
          </a:solidFill>
          <a:latin typeface="+mn-lt"/>
          <a:ea typeface="+mn-ea"/>
          <a:cs typeface="+mn-cs"/>
        </a:defRPr>
      </a:lvl3pPr>
      <a:lvl4pPr marL="1180148" indent="-168593" algn="l" defTabSz="674370" rtl="0" eaLnBrk="1" latinLnBrk="0" hangingPunct="1">
        <a:lnSpc>
          <a:spcPct val="90000"/>
        </a:lnSpc>
        <a:spcBef>
          <a:spcPts val="369"/>
        </a:spcBef>
        <a:buFont typeface="Arial" panose="020B0604020202020204" pitchFamily="34" charset="0"/>
        <a:buChar char="•"/>
        <a:defRPr sz="1328" kern="1200">
          <a:solidFill>
            <a:schemeClr val="tx1"/>
          </a:solidFill>
          <a:latin typeface="+mn-lt"/>
          <a:ea typeface="+mn-ea"/>
          <a:cs typeface="+mn-cs"/>
        </a:defRPr>
      </a:lvl4pPr>
      <a:lvl5pPr marL="1517333" indent="-168593" algn="l" defTabSz="674370" rtl="0" eaLnBrk="1" latinLnBrk="0" hangingPunct="1">
        <a:lnSpc>
          <a:spcPct val="90000"/>
        </a:lnSpc>
        <a:spcBef>
          <a:spcPts val="369"/>
        </a:spcBef>
        <a:buFont typeface="Arial" panose="020B0604020202020204" pitchFamily="34" charset="0"/>
        <a:buChar char="•"/>
        <a:defRPr sz="1328" kern="1200">
          <a:solidFill>
            <a:schemeClr val="tx1"/>
          </a:solidFill>
          <a:latin typeface="+mn-lt"/>
          <a:ea typeface="+mn-ea"/>
          <a:cs typeface="+mn-cs"/>
        </a:defRPr>
      </a:lvl5pPr>
      <a:lvl6pPr marL="1854518" indent="-168593" algn="l" defTabSz="674370" rtl="0" eaLnBrk="1" latinLnBrk="0" hangingPunct="1">
        <a:lnSpc>
          <a:spcPct val="90000"/>
        </a:lnSpc>
        <a:spcBef>
          <a:spcPts val="369"/>
        </a:spcBef>
        <a:buFont typeface="Arial" panose="020B0604020202020204" pitchFamily="34" charset="0"/>
        <a:buChar char="•"/>
        <a:defRPr sz="1328" kern="1200">
          <a:solidFill>
            <a:schemeClr val="tx1"/>
          </a:solidFill>
          <a:latin typeface="+mn-lt"/>
          <a:ea typeface="+mn-ea"/>
          <a:cs typeface="+mn-cs"/>
        </a:defRPr>
      </a:lvl6pPr>
      <a:lvl7pPr marL="2191703" indent="-168593" algn="l" defTabSz="674370" rtl="0" eaLnBrk="1" latinLnBrk="0" hangingPunct="1">
        <a:lnSpc>
          <a:spcPct val="90000"/>
        </a:lnSpc>
        <a:spcBef>
          <a:spcPts val="369"/>
        </a:spcBef>
        <a:buFont typeface="Arial" panose="020B0604020202020204" pitchFamily="34" charset="0"/>
        <a:buChar char="•"/>
        <a:defRPr sz="1328" kern="1200">
          <a:solidFill>
            <a:schemeClr val="tx1"/>
          </a:solidFill>
          <a:latin typeface="+mn-lt"/>
          <a:ea typeface="+mn-ea"/>
          <a:cs typeface="+mn-cs"/>
        </a:defRPr>
      </a:lvl7pPr>
      <a:lvl8pPr marL="2528888" indent="-168593" algn="l" defTabSz="674370" rtl="0" eaLnBrk="1" latinLnBrk="0" hangingPunct="1">
        <a:lnSpc>
          <a:spcPct val="90000"/>
        </a:lnSpc>
        <a:spcBef>
          <a:spcPts val="369"/>
        </a:spcBef>
        <a:buFont typeface="Arial" panose="020B0604020202020204" pitchFamily="34" charset="0"/>
        <a:buChar char="•"/>
        <a:defRPr sz="1328" kern="1200">
          <a:solidFill>
            <a:schemeClr val="tx1"/>
          </a:solidFill>
          <a:latin typeface="+mn-lt"/>
          <a:ea typeface="+mn-ea"/>
          <a:cs typeface="+mn-cs"/>
        </a:defRPr>
      </a:lvl8pPr>
      <a:lvl9pPr marL="2866073" indent="-168593" algn="l" defTabSz="674370" rtl="0" eaLnBrk="1" latinLnBrk="0" hangingPunct="1">
        <a:lnSpc>
          <a:spcPct val="90000"/>
        </a:lnSpc>
        <a:spcBef>
          <a:spcPts val="369"/>
        </a:spcBef>
        <a:buFont typeface="Arial" panose="020B0604020202020204" pitchFamily="34" charset="0"/>
        <a:buChar char="•"/>
        <a:defRPr sz="132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74370" rtl="0" eaLnBrk="1" latinLnBrk="0" hangingPunct="1">
        <a:defRPr sz="1328" kern="1200">
          <a:solidFill>
            <a:schemeClr val="tx1"/>
          </a:solidFill>
          <a:latin typeface="+mn-lt"/>
          <a:ea typeface="+mn-ea"/>
          <a:cs typeface="+mn-cs"/>
        </a:defRPr>
      </a:lvl1pPr>
      <a:lvl2pPr marL="337185" algn="l" defTabSz="674370" rtl="0" eaLnBrk="1" latinLnBrk="0" hangingPunct="1">
        <a:defRPr sz="1328" kern="1200">
          <a:solidFill>
            <a:schemeClr val="tx1"/>
          </a:solidFill>
          <a:latin typeface="+mn-lt"/>
          <a:ea typeface="+mn-ea"/>
          <a:cs typeface="+mn-cs"/>
        </a:defRPr>
      </a:lvl2pPr>
      <a:lvl3pPr marL="674370" algn="l" defTabSz="674370" rtl="0" eaLnBrk="1" latinLnBrk="0" hangingPunct="1">
        <a:defRPr sz="1328" kern="1200">
          <a:solidFill>
            <a:schemeClr val="tx1"/>
          </a:solidFill>
          <a:latin typeface="+mn-lt"/>
          <a:ea typeface="+mn-ea"/>
          <a:cs typeface="+mn-cs"/>
        </a:defRPr>
      </a:lvl3pPr>
      <a:lvl4pPr marL="1011555" algn="l" defTabSz="674370" rtl="0" eaLnBrk="1" latinLnBrk="0" hangingPunct="1">
        <a:defRPr sz="1328" kern="1200">
          <a:solidFill>
            <a:schemeClr val="tx1"/>
          </a:solidFill>
          <a:latin typeface="+mn-lt"/>
          <a:ea typeface="+mn-ea"/>
          <a:cs typeface="+mn-cs"/>
        </a:defRPr>
      </a:lvl4pPr>
      <a:lvl5pPr marL="1348740" algn="l" defTabSz="674370" rtl="0" eaLnBrk="1" latinLnBrk="0" hangingPunct="1">
        <a:defRPr sz="1328" kern="1200">
          <a:solidFill>
            <a:schemeClr val="tx1"/>
          </a:solidFill>
          <a:latin typeface="+mn-lt"/>
          <a:ea typeface="+mn-ea"/>
          <a:cs typeface="+mn-cs"/>
        </a:defRPr>
      </a:lvl5pPr>
      <a:lvl6pPr marL="1685925" algn="l" defTabSz="674370" rtl="0" eaLnBrk="1" latinLnBrk="0" hangingPunct="1">
        <a:defRPr sz="1328" kern="1200">
          <a:solidFill>
            <a:schemeClr val="tx1"/>
          </a:solidFill>
          <a:latin typeface="+mn-lt"/>
          <a:ea typeface="+mn-ea"/>
          <a:cs typeface="+mn-cs"/>
        </a:defRPr>
      </a:lvl6pPr>
      <a:lvl7pPr marL="2023110" algn="l" defTabSz="674370" rtl="0" eaLnBrk="1" latinLnBrk="0" hangingPunct="1">
        <a:defRPr sz="1328" kern="1200">
          <a:solidFill>
            <a:schemeClr val="tx1"/>
          </a:solidFill>
          <a:latin typeface="+mn-lt"/>
          <a:ea typeface="+mn-ea"/>
          <a:cs typeface="+mn-cs"/>
        </a:defRPr>
      </a:lvl7pPr>
      <a:lvl8pPr marL="2360295" algn="l" defTabSz="674370" rtl="0" eaLnBrk="1" latinLnBrk="0" hangingPunct="1">
        <a:defRPr sz="1328" kern="1200">
          <a:solidFill>
            <a:schemeClr val="tx1"/>
          </a:solidFill>
          <a:latin typeface="+mn-lt"/>
          <a:ea typeface="+mn-ea"/>
          <a:cs typeface="+mn-cs"/>
        </a:defRPr>
      </a:lvl8pPr>
      <a:lvl9pPr marL="2697480" algn="l" defTabSz="674370" rtl="0" eaLnBrk="1" latinLnBrk="0" hangingPunct="1">
        <a:defRPr sz="132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10B24BBD-9BC1-4566-5076-FE7749FF7A83}"/>
              </a:ext>
            </a:extLst>
          </p:cNvPr>
          <p:cNvGrpSpPr/>
          <p:nvPr/>
        </p:nvGrpSpPr>
        <p:grpSpPr>
          <a:xfrm>
            <a:off x="215641" y="868444"/>
            <a:ext cx="12319740" cy="3366439"/>
            <a:chOff x="215641" y="868444"/>
            <a:chExt cx="12319740" cy="3366439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7D88EC0D-7AE6-4FFD-8DDE-3353979C4E45}"/>
                </a:ext>
              </a:extLst>
            </p:cNvPr>
            <p:cNvSpPr/>
            <p:nvPr/>
          </p:nvSpPr>
          <p:spPr>
            <a:xfrm>
              <a:off x="254643" y="2551664"/>
              <a:ext cx="1502053" cy="1461587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3-MCPD is a contaminant formed when plant oils are refined and deodorized at high temperatures.</a:t>
              </a:r>
            </a:p>
          </p:txBody>
        </p:sp>
        <p:sp>
          <p:nvSpPr>
            <p:cNvPr id="9" name="Arrow: Right 8">
              <a:extLst>
                <a:ext uri="{FF2B5EF4-FFF2-40B4-BE49-F238E27FC236}">
                  <a16:creationId xmlns:a16="http://schemas.microsoft.com/office/drawing/2014/main" id="{1ADC33F7-2F23-4AC1-9366-5429A01C9954}"/>
                </a:ext>
              </a:extLst>
            </p:cNvPr>
            <p:cNvSpPr/>
            <p:nvPr/>
          </p:nvSpPr>
          <p:spPr>
            <a:xfrm>
              <a:off x="1872552" y="2329935"/>
              <a:ext cx="508000" cy="413018"/>
            </a:xfrm>
            <a:prstGeom prst="rightArrow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8B026203-B795-B7E5-2C3D-F0C59C1E59FE}"/>
                </a:ext>
              </a:extLst>
            </p:cNvPr>
            <p:cNvSpPr/>
            <p:nvPr/>
          </p:nvSpPr>
          <p:spPr>
            <a:xfrm>
              <a:off x="2443530" y="2103042"/>
              <a:ext cx="1391932" cy="85169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Acidic transesterification</a:t>
              </a:r>
            </a:p>
          </p:txBody>
        </p:sp>
        <p:sp>
          <p:nvSpPr>
            <p:cNvPr id="6" name="Arrow: Right 5">
              <a:extLst>
                <a:ext uri="{FF2B5EF4-FFF2-40B4-BE49-F238E27FC236}">
                  <a16:creationId xmlns:a16="http://schemas.microsoft.com/office/drawing/2014/main" id="{44E8C242-0207-982F-5257-1DC1E7978562}"/>
                </a:ext>
              </a:extLst>
            </p:cNvPr>
            <p:cNvSpPr/>
            <p:nvPr/>
          </p:nvSpPr>
          <p:spPr>
            <a:xfrm>
              <a:off x="3902627" y="2329935"/>
              <a:ext cx="508000" cy="413018"/>
            </a:xfrm>
            <a:prstGeom prst="rightArrow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 descr="A picture containing indoor, several&#10;&#10;Description automatically generated">
              <a:extLst>
                <a:ext uri="{FF2B5EF4-FFF2-40B4-BE49-F238E27FC236}">
                  <a16:creationId xmlns:a16="http://schemas.microsoft.com/office/drawing/2014/main" id="{A0A91323-1C32-9FBC-72E7-9CD939F79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73644" y="1628551"/>
              <a:ext cx="1948781" cy="1461586"/>
            </a:xfrm>
            <a:prstGeom prst="rect">
              <a:avLst/>
            </a:prstGeom>
          </p:spPr>
        </p:pic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CDDE0F55-9A72-AD46-558D-60A7A5C19EE4}"/>
                </a:ext>
              </a:extLst>
            </p:cNvPr>
            <p:cNvSpPr/>
            <p:nvPr/>
          </p:nvSpPr>
          <p:spPr>
            <a:xfrm>
              <a:off x="4473644" y="3178786"/>
              <a:ext cx="1948781" cy="827771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GC-MS analysis equipped with BPX-5 capillary column using SIM mode.</a:t>
              </a:r>
            </a:p>
          </p:txBody>
        </p:sp>
        <p:sp>
          <p:nvSpPr>
            <p:cNvPr id="10" name="Arrow: Right 9">
              <a:extLst>
                <a:ext uri="{FF2B5EF4-FFF2-40B4-BE49-F238E27FC236}">
                  <a16:creationId xmlns:a16="http://schemas.microsoft.com/office/drawing/2014/main" id="{AE69C666-EB70-D9F2-54BE-C093DC6D15F3}"/>
                </a:ext>
              </a:extLst>
            </p:cNvPr>
            <p:cNvSpPr/>
            <p:nvPr/>
          </p:nvSpPr>
          <p:spPr>
            <a:xfrm>
              <a:off x="6485442" y="2316037"/>
              <a:ext cx="508000" cy="413018"/>
            </a:xfrm>
            <a:prstGeom prst="rightArrow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D6A147B0-6468-0417-A1F4-5EAFF28B163D}"/>
                </a:ext>
              </a:extLst>
            </p:cNvPr>
            <p:cNvGrpSpPr/>
            <p:nvPr/>
          </p:nvGrpSpPr>
          <p:grpSpPr>
            <a:xfrm>
              <a:off x="7056459" y="868444"/>
              <a:ext cx="3037152" cy="3366439"/>
              <a:chOff x="7690424" y="547637"/>
              <a:chExt cx="3037152" cy="3366439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0C71E924-59B6-93A4-4562-55410F380C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90424" y="547637"/>
                <a:ext cx="3037152" cy="135679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15B6513B-E94E-5163-95C1-929D37A459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90424" y="1904427"/>
                <a:ext cx="3037152" cy="20096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3" name="Arrow: Right 12">
              <a:extLst>
                <a:ext uri="{FF2B5EF4-FFF2-40B4-BE49-F238E27FC236}">
                  <a16:creationId xmlns:a16="http://schemas.microsoft.com/office/drawing/2014/main" id="{BB2B5FF0-EEB3-69C8-EC51-91C614E346E4}"/>
                </a:ext>
              </a:extLst>
            </p:cNvPr>
            <p:cNvSpPr/>
            <p:nvPr/>
          </p:nvSpPr>
          <p:spPr>
            <a:xfrm>
              <a:off x="10156628" y="2273731"/>
              <a:ext cx="508000" cy="413018"/>
            </a:xfrm>
            <a:prstGeom prst="rightArrow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58DEDEFE-2304-85BA-E563-110F5FF16E53}"/>
                </a:ext>
              </a:extLst>
            </p:cNvPr>
            <p:cNvSpPr/>
            <p:nvPr/>
          </p:nvSpPr>
          <p:spPr>
            <a:xfrm>
              <a:off x="10727644" y="1303888"/>
              <a:ext cx="1807737" cy="2352704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Detection of a single analyte</a:t>
              </a: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Single internal standard used</a:t>
              </a: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Suitable for routine analysis</a:t>
              </a: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Good sensitivity, accuracy, and repeatability</a:t>
              </a: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9C4C1BD-CC4D-A41B-CA98-44D5759360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5641" y="1628551"/>
              <a:ext cx="1589707" cy="8516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079775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136</TotalTime>
  <Words>49</Words>
  <Application>Microsoft Office PowerPoint</Application>
  <PresentationFormat>Custom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Wong May Yee</dc:creator>
  <cp:lastModifiedBy>Dr. Sook Mei Khor</cp:lastModifiedBy>
  <cp:revision>8</cp:revision>
  <dcterms:created xsi:type="dcterms:W3CDTF">2022-08-05T07:01:31Z</dcterms:created>
  <dcterms:modified xsi:type="dcterms:W3CDTF">2022-08-05T13:21:42Z</dcterms:modified>
</cp:coreProperties>
</file>